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E4D287-0BA7-4C8E-84E8-84A77395065E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35185B-5342-47E4-96D2-93D21591DB5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35185B-5342-47E4-96D2-93D21591DB52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B8A92-2D7F-44C7-BC1D-403D3A19C179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DDA01-4B80-470E-BB1D-1ACC627BAF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B8A92-2D7F-44C7-BC1D-403D3A19C179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DDA01-4B80-470E-BB1D-1ACC627BAF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B8A92-2D7F-44C7-BC1D-403D3A19C179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DDA01-4B80-470E-BB1D-1ACC627BAF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B8A92-2D7F-44C7-BC1D-403D3A19C179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DDA01-4B80-470E-BB1D-1ACC627BAF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B8A92-2D7F-44C7-BC1D-403D3A19C179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DDA01-4B80-470E-BB1D-1ACC627BAF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B8A92-2D7F-44C7-BC1D-403D3A19C179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DDA01-4B80-470E-BB1D-1ACC627BAF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B8A92-2D7F-44C7-BC1D-403D3A19C179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DDA01-4B80-470E-BB1D-1ACC627BAF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B8A92-2D7F-44C7-BC1D-403D3A19C179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DDA01-4B80-470E-BB1D-1ACC627BAF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B8A92-2D7F-44C7-BC1D-403D3A19C179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DDA01-4B80-470E-BB1D-1ACC627BAF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B8A92-2D7F-44C7-BC1D-403D3A19C179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DDA01-4B80-470E-BB1D-1ACC627BAF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B8A92-2D7F-44C7-BC1D-403D3A19C179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DDA01-4B80-470E-BB1D-1ACC627BAF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FB8A92-2D7F-44C7-BC1D-403D3A19C179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6DDA01-4B80-470E-BB1D-1ACC627BAF3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hi-IN" sz="5400" b="1" i="1" u="sng" dirty="0" smtClean="0"/>
              <a:t/>
            </a:r>
            <a:br>
              <a:rPr lang="hi-IN" sz="5400" b="1" i="1" u="sng" dirty="0" smtClean="0"/>
            </a:br>
            <a:r>
              <a:rPr lang="hi-IN" sz="5400" b="1" i="1" u="sng" dirty="0"/>
              <a:t/>
            </a:r>
            <a:br>
              <a:rPr lang="hi-IN" sz="5400" b="1" i="1" u="sng" dirty="0"/>
            </a:br>
            <a:r>
              <a:rPr lang="hi-IN" sz="5400" b="1" i="1" u="sng" dirty="0" smtClean="0"/>
              <a:t/>
            </a:r>
            <a:br>
              <a:rPr lang="hi-IN" sz="5400" b="1" i="1" u="sng" dirty="0" smtClean="0"/>
            </a:br>
            <a:r>
              <a:rPr lang="en-US" sz="5400" b="1" i="1" u="sng" dirty="0" smtClean="0"/>
              <a:t>KANYA MAHAVIDYALAYA KHARKHODA</a:t>
            </a:r>
            <a:br>
              <a:rPr lang="en-US" sz="5400" b="1" i="1" u="sng" dirty="0" smtClean="0"/>
            </a:br>
            <a:r>
              <a:rPr lang="en-US" sz="5400" b="1" i="1" u="sng" dirty="0"/>
              <a:t/>
            </a:r>
            <a:br>
              <a:rPr lang="en-US" sz="5400" b="1" i="1" u="sng" dirty="0"/>
            </a:br>
            <a:r>
              <a:rPr lang="hi-IN" sz="5400" b="1" i="1" u="sng" dirty="0" smtClean="0"/>
              <a:t>हिंदी विभाग</a:t>
            </a:r>
            <a:br>
              <a:rPr lang="hi-IN" sz="5400" b="1" i="1" u="sng" dirty="0" smtClean="0"/>
            </a:br>
            <a:r>
              <a:rPr lang="en-US" sz="5400" b="1" i="1" u="sng" dirty="0" smtClean="0"/>
              <a:t/>
            </a:r>
            <a:br>
              <a:rPr lang="en-US" sz="5400" b="1" i="1" u="sng" dirty="0" smtClean="0"/>
            </a:br>
            <a:r>
              <a:rPr lang="en-US" sz="5400" b="1" i="1" dirty="0" smtClean="0"/>
              <a:t>Mrs. </a:t>
            </a:r>
            <a:r>
              <a:rPr lang="en-US" sz="5400" b="1" i="1" dirty="0" err="1" smtClean="0"/>
              <a:t>Permila</a:t>
            </a:r>
            <a:r>
              <a:rPr lang="en-US" sz="5400" b="1" i="1" dirty="0" smtClean="0"/>
              <a:t> Devi </a:t>
            </a:r>
            <a:r>
              <a:rPr lang="hi-IN" sz="5400" b="1" i="1" u="sng" dirty="0" smtClean="0"/>
              <a:t/>
            </a:r>
            <a:br>
              <a:rPr lang="hi-IN" sz="5400" b="1" i="1" u="sng" dirty="0" smtClean="0"/>
            </a:br>
            <a:r>
              <a:rPr lang="hi-IN" sz="5400" b="1" i="1" u="sng" dirty="0" smtClean="0"/>
              <a:t/>
            </a:r>
            <a:br>
              <a:rPr lang="hi-IN" sz="5400" b="1" i="1" u="sng" dirty="0" smtClean="0"/>
            </a:b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04801"/>
            <a:ext cx="8458200" cy="6019800"/>
          </a:xfrm>
        </p:spPr>
        <p:txBody>
          <a:bodyPr>
            <a:normAutofit/>
          </a:bodyPr>
          <a:lstStyle/>
          <a:p>
            <a:r>
              <a:rPr lang="hi-IN" sz="9600" dirty="0" smtClean="0">
                <a:solidFill>
                  <a:schemeClr val="bg1"/>
                </a:solidFill>
              </a:rPr>
              <a:t>आचार्य रामचंद्र शुक्ल की निबंध कला  </a:t>
            </a:r>
            <a:endParaRPr lang="en-US" sz="96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6629400"/>
            <a:ext cx="6400800" cy="76200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304801"/>
            <a:ext cx="8610600" cy="5791200"/>
          </a:xfrm>
        </p:spPr>
        <p:txBody>
          <a:bodyPr>
            <a:normAutofit fontScale="90000"/>
          </a:bodyPr>
          <a:lstStyle/>
          <a:p>
            <a:r>
              <a:rPr lang="hi-IN" sz="5400" dirty="0" smtClean="0"/>
              <a:t>1.सुसंगठित विचार प्रवाह</a:t>
            </a:r>
            <a:br>
              <a:rPr lang="hi-IN" sz="5400" dirty="0" smtClean="0"/>
            </a:br>
            <a:r>
              <a:rPr lang="hi-IN" sz="5400" dirty="0" smtClean="0"/>
              <a:t> </a:t>
            </a:r>
            <a:br>
              <a:rPr lang="hi-IN" sz="5400" dirty="0" smtClean="0"/>
            </a:br>
            <a:r>
              <a:rPr lang="hi-IN" sz="5400" dirty="0" smtClean="0"/>
              <a:t>2.विषय और व्यक्ति की प्रधानता </a:t>
            </a:r>
            <a:br>
              <a:rPr lang="hi-IN" sz="5400" dirty="0" smtClean="0"/>
            </a:br>
            <a:r>
              <a:rPr lang="hi-IN" sz="5400" dirty="0" smtClean="0"/>
              <a:t/>
            </a:r>
            <a:br>
              <a:rPr lang="hi-IN" sz="5400" dirty="0" smtClean="0"/>
            </a:br>
            <a:r>
              <a:rPr lang="hi-IN" sz="5400" dirty="0" smtClean="0"/>
              <a:t>3.भावात्मकता </a:t>
            </a:r>
            <a:br>
              <a:rPr lang="hi-IN" sz="5400" dirty="0" smtClean="0"/>
            </a:b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6553200"/>
            <a:ext cx="6400800" cy="76200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81001"/>
            <a:ext cx="8305800" cy="6172200"/>
          </a:xfrm>
        </p:spPr>
        <p:txBody>
          <a:bodyPr>
            <a:normAutofit/>
          </a:bodyPr>
          <a:lstStyle/>
          <a:p>
            <a:r>
              <a:rPr lang="hi-IN" sz="5400" dirty="0" smtClean="0"/>
              <a:t>4.कुशल विषय प्रतिपादन</a:t>
            </a:r>
            <a:br>
              <a:rPr lang="hi-IN" sz="5400" dirty="0" smtClean="0"/>
            </a:br>
            <a:r>
              <a:rPr lang="hi-IN" sz="5400" dirty="0" smtClean="0"/>
              <a:t> </a:t>
            </a:r>
            <a:br>
              <a:rPr lang="hi-IN" sz="5400" dirty="0" smtClean="0"/>
            </a:br>
            <a:r>
              <a:rPr lang="hi-IN" sz="5400" dirty="0" smtClean="0"/>
              <a:t>5.आत्माभिव्यक्ति रुपी तत्व </a:t>
            </a:r>
            <a:br>
              <a:rPr lang="hi-IN" sz="5400" dirty="0" smtClean="0"/>
            </a:br>
            <a:r>
              <a:rPr lang="hi-IN" sz="5400" dirty="0" smtClean="0"/>
              <a:t/>
            </a:r>
            <a:br>
              <a:rPr lang="hi-IN" sz="5400" dirty="0" smtClean="0"/>
            </a:br>
            <a:r>
              <a:rPr lang="hi-IN" sz="5400" dirty="0" smtClean="0"/>
              <a:t>6.हास्य-व्यंग्य और विनोद </a:t>
            </a:r>
            <a:br>
              <a:rPr lang="hi-IN" sz="5400" dirty="0" smtClean="0"/>
            </a:br>
            <a:r>
              <a:rPr lang="hi-IN" sz="5400" dirty="0" smtClean="0"/>
              <a:t>  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flipV="1">
            <a:off x="1371600" y="6857999"/>
            <a:ext cx="6400800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457201"/>
            <a:ext cx="8458200" cy="5943600"/>
          </a:xfrm>
        </p:spPr>
        <p:txBody>
          <a:bodyPr>
            <a:normAutofit/>
          </a:bodyPr>
          <a:lstStyle/>
          <a:p>
            <a:r>
              <a:rPr lang="hi-IN" sz="5400" dirty="0" smtClean="0"/>
              <a:t>7.निबंधों में लोकवाद</a:t>
            </a:r>
            <a:br>
              <a:rPr lang="hi-IN" sz="5400" dirty="0" smtClean="0"/>
            </a:br>
            <a:r>
              <a:rPr lang="hi-IN" sz="5400" dirty="0" smtClean="0"/>
              <a:t/>
            </a:r>
            <a:br>
              <a:rPr lang="hi-IN" sz="5400" dirty="0" smtClean="0"/>
            </a:br>
            <a:r>
              <a:rPr lang="hi-IN" sz="5400" dirty="0" smtClean="0"/>
              <a:t>8.निमग्न शैली का सफल प्रयोग</a:t>
            </a:r>
            <a:br>
              <a:rPr lang="hi-IN" sz="5400" dirty="0" smtClean="0"/>
            </a:br>
            <a:r>
              <a:rPr lang="hi-IN" sz="5400" dirty="0" smtClean="0"/>
              <a:t> </a:t>
            </a:r>
            <a:br>
              <a:rPr lang="hi-IN" sz="5400" dirty="0" smtClean="0"/>
            </a:br>
            <a:r>
              <a:rPr lang="hi-IN" sz="5400" dirty="0" smtClean="0"/>
              <a:t>9.अनेक प्रकार के प्रसंगों व कथाओं का समावेश  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flipV="1">
            <a:off x="1371600" y="6857999"/>
            <a:ext cx="6400800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16</Words>
  <Application>Microsoft Office PowerPoint</Application>
  <PresentationFormat>On-screen Show (4:3)</PresentationFormat>
  <Paragraphs>6</Paragraphs>
  <Slides>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   KANYA MAHAVIDYALAYA KHARKHODA  हिंदी विभाग  Mrs. Permila Devi   </vt:lpstr>
      <vt:lpstr>आचार्य रामचंद्र शुक्ल की निबंध कला  </vt:lpstr>
      <vt:lpstr>1.सुसंगठित विचार प्रवाह   2.विषय और व्यक्ति की प्रधानता   3.भावात्मकता  </vt:lpstr>
      <vt:lpstr>4.कुशल विषय प्रतिपादन   5.आत्माभिव्यक्ति रुपी तत्व   6.हास्य-व्यंग्य और विनोद    </vt:lpstr>
      <vt:lpstr>7.निबंधों में लोकवाद  8.निमग्न शैली का सफल प्रयोग   9.अनेक प्रकार के प्रसंगों व कथाओं का समावेश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KANYA MAHAVIDYALAYA KHARKHODA  हिंदी विभाग Mrs. Permila Devi   कार्यपत्रक (WORKSHEET)</dc:title>
  <dc:creator>User</dc:creator>
  <cp:lastModifiedBy>User</cp:lastModifiedBy>
  <cp:revision>3</cp:revision>
  <dcterms:created xsi:type="dcterms:W3CDTF">2020-04-08T08:11:20Z</dcterms:created>
  <dcterms:modified xsi:type="dcterms:W3CDTF">2020-04-08T08:32:33Z</dcterms:modified>
</cp:coreProperties>
</file>